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8" r:id="rId4"/>
    <p:sldId id="264" r:id="rId5"/>
    <p:sldId id="258" r:id="rId6"/>
    <p:sldId id="267" r:id="rId7"/>
    <p:sldId id="270" r:id="rId8"/>
    <p:sldId id="271" r:id="rId9"/>
    <p:sldId id="266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6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A7677-9A2D-433A-B633-F4191C8B8C67}" type="datetimeFigureOut">
              <a:rPr lang="es-MX" smtClean="0"/>
              <a:t>04/06/2019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76E4D-AAA0-473A-BBCD-04CD99DD74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129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467917" y="1044701"/>
            <a:ext cx="3220099" cy="1176095"/>
          </a:xfrm>
        </p:spPr>
        <p:txBody>
          <a:bodyPr>
            <a:normAutofit/>
          </a:bodyPr>
          <a:lstStyle/>
          <a:p>
            <a:pPr algn="ctr"/>
            <a:r>
              <a:rPr lang="es-MX" sz="6600" dirty="0" smtClean="0">
                <a:latin typeface="Arial" panose="020B0604020202020204" pitchFamily="34" charset="0"/>
                <a:cs typeface="Arial" panose="020B0604020202020204" pitchFamily="34" charset="0"/>
              </a:rPr>
              <a:t>Mitec</a:t>
            </a:r>
            <a:endParaRPr lang="es-MX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81194" y="3226745"/>
            <a:ext cx="10993546" cy="2167995"/>
          </a:xfrm>
        </p:spPr>
        <p:txBody>
          <a:bodyPr/>
          <a:lstStyle/>
          <a:p>
            <a:r>
              <a:rPr lang="es-MX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Aplicaciones para dispositivos móviles </a:t>
            </a:r>
            <a:r>
              <a:rPr lang="es-MX" sz="20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  <a:endParaRPr lang="es-MX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Instituto tecnológico de chihuahua ii</a:t>
            </a:r>
          </a:p>
          <a:p>
            <a:endParaRPr lang="es-MX" dirty="0"/>
          </a:p>
        </p:txBody>
      </p:sp>
      <p:sp>
        <p:nvSpPr>
          <p:cNvPr id="4" name="CuadroTexto 3"/>
          <p:cNvSpPr txBox="1"/>
          <p:nvPr/>
        </p:nvSpPr>
        <p:spPr>
          <a:xfrm>
            <a:off x="581194" y="4662712"/>
            <a:ext cx="5414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Karla Vanessa Trevizo Torres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Bernardo Arturo Rentería </a:t>
            </a:r>
            <a:r>
              <a:rPr lang="es-MX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Silva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Cristian </a:t>
            </a:r>
            <a:r>
              <a:rPr lang="es-MX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Antonio Ornelas Hernandez</a:t>
            </a:r>
            <a:endParaRPr lang="es-MX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294" y="3667591"/>
            <a:ext cx="1990243" cy="199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0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NOTAS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80496"/>
            <a:ext cx="5101151" cy="3149149"/>
          </a:xfrm>
        </p:spPr>
        <p:txBody>
          <a:bodyPr>
            <a:normAutofit/>
          </a:bodyPr>
          <a:lstStyle/>
          <a:p>
            <a:r>
              <a:rPr lang="es-MX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Crear notas</a:t>
            </a:r>
          </a:p>
          <a:p>
            <a:r>
              <a:rPr lang="es-MX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Eliminar notas</a:t>
            </a:r>
            <a:endParaRPr lang="es-MX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MX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365" y="63787"/>
            <a:ext cx="3805647" cy="6755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02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Log in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80497"/>
            <a:ext cx="6237619" cy="2626634"/>
          </a:xfrm>
        </p:spPr>
        <p:txBody>
          <a:bodyPr>
            <a:normAutofit/>
          </a:bodyPr>
          <a:lstStyle/>
          <a:p>
            <a:r>
              <a:rPr lang="es-MX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Correo</a:t>
            </a:r>
          </a:p>
          <a:p>
            <a:r>
              <a:rPr lang="es-MX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Contraseña</a:t>
            </a:r>
            <a:endParaRPr lang="es-MX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19" y="156756"/>
            <a:ext cx="3709852" cy="658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6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" y="109946"/>
            <a:ext cx="3338081" cy="59250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931" y="99278"/>
            <a:ext cx="3344091" cy="593576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616" y="109946"/>
            <a:ext cx="3357155" cy="59589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61256" y="6141647"/>
            <a:ext cx="337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NOT CONNECTION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349931" y="6141647"/>
            <a:ext cx="337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LOADING</a:t>
            </a:r>
            <a:r>
              <a:rPr lang="es-MX" dirty="0" smtClean="0"/>
              <a:t>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444616" y="6141647"/>
            <a:ext cx="337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INCORRECT</a:t>
            </a:r>
            <a:r>
              <a:rPr lang="es-MX" dirty="0" smtClean="0"/>
              <a:t>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40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RegiSTRO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1854926"/>
            <a:ext cx="11162317" cy="1698171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registro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llevara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cabo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medio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otra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plataforma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MX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553097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80496"/>
            <a:ext cx="7152019" cy="2365378"/>
          </a:xfrm>
        </p:spPr>
        <p:txBody>
          <a:bodyPr>
            <a:normAutofit fontScale="92500" lnSpcReduction="20000"/>
          </a:bodyPr>
          <a:lstStyle/>
          <a:p>
            <a:r>
              <a:rPr lang="es-MX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Horiario</a:t>
            </a:r>
            <a:r>
              <a:rPr lang="es-MX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estudiante</a:t>
            </a:r>
          </a:p>
          <a:p>
            <a:r>
              <a:rPr lang="es-MX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Mapa del edificio</a:t>
            </a:r>
          </a:p>
          <a:p>
            <a:r>
              <a:rPr lang="es-MX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SII </a:t>
            </a:r>
          </a:p>
          <a:p>
            <a:r>
              <a:rPr lang="es-MX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Notas</a:t>
            </a:r>
          </a:p>
          <a:p>
            <a:r>
              <a:rPr lang="es-MX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Nuevo mensaje</a:t>
            </a:r>
            <a:endParaRPr lang="es-MX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053" y="143690"/>
            <a:ext cx="3731517" cy="66338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695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429690"/>
            <a:ext cx="5871859" cy="3971109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(Home)</a:t>
            </a:r>
          </a:p>
          <a:p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</a:t>
            </a:r>
            <a:endParaRPr lang="en-US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Cerrar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sesión</a:t>
            </a:r>
            <a:endParaRPr lang="en-US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bugs</a:t>
            </a:r>
            <a:endParaRPr lang="en-US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856" y="104502"/>
            <a:ext cx="3762103" cy="66881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172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PERFIL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80496"/>
            <a:ext cx="4970521" cy="2770327"/>
          </a:xfrm>
        </p:spPr>
        <p:txBody>
          <a:bodyPr>
            <a:normAutofit/>
          </a:bodyPr>
          <a:lstStyle/>
          <a:p>
            <a:r>
              <a:rPr lang="es-MX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Cambiar nombre (apodo)</a:t>
            </a:r>
          </a:p>
          <a:p>
            <a:r>
              <a:rPr lang="es-MX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Subir imagen</a:t>
            </a:r>
            <a:endParaRPr lang="es-MX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6" y="117567"/>
            <a:ext cx="3722914" cy="66081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6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7" y="109944"/>
            <a:ext cx="3463191" cy="61471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74" y="112668"/>
            <a:ext cx="3461657" cy="61444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/>
          <p:cNvSpPr txBox="1"/>
          <p:nvPr/>
        </p:nvSpPr>
        <p:spPr>
          <a:xfrm>
            <a:off x="7039340" y="6257109"/>
            <a:ext cx="346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es-MX" dirty="0" smtClean="0"/>
              <a:t>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632857" y="6273744"/>
            <a:ext cx="346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REPORT ERROR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200" dirty="0" smtClean="0"/>
              <a:t>SII</a:t>
            </a:r>
            <a:endParaRPr lang="es-MX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3" y="2037807"/>
            <a:ext cx="5976362" cy="3579222"/>
          </a:xfrm>
        </p:spPr>
        <p:txBody>
          <a:bodyPr>
            <a:noAutofit/>
          </a:bodyPr>
          <a:lstStyle/>
          <a:p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Informacion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estudiante</a:t>
            </a:r>
            <a:endParaRPr lang="en-US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Horario</a:t>
            </a:r>
            <a:endParaRPr lang="en-US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Kardex</a:t>
            </a:r>
            <a:endParaRPr lang="en-US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Calificaciones</a:t>
            </a:r>
            <a:endParaRPr lang="en-US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90" y="169817"/>
            <a:ext cx="3695972" cy="65706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75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o">
  <a:themeElements>
    <a:clrScheme name="Rojo n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567</TotalTime>
  <Words>94</Words>
  <Application>Microsoft Office PowerPoint</Application>
  <PresentationFormat>Panorámica</PresentationFormat>
  <Paragraphs>38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Gill Sans MT</vt:lpstr>
      <vt:lpstr>Wingdings</vt:lpstr>
      <vt:lpstr>Wingdings 2</vt:lpstr>
      <vt:lpstr>Dividendo</vt:lpstr>
      <vt:lpstr>Mitec</vt:lpstr>
      <vt:lpstr>Log in</vt:lpstr>
      <vt:lpstr>Presentación de PowerPoint</vt:lpstr>
      <vt:lpstr>RegiSTRO</vt:lpstr>
      <vt:lpstr>HOME</vt:lpstr>
      <vt:lpstr>HOme</vt:lpstr>
      <vt:lpstr>PERFIL</vt:lpstr>
      <vt:lpstr>Presentación de PowerPoint</vt:lpstr>
      <vt:lpstr>SII</vt:lpstr>
      <vt:lpstr>NOTAS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Cristian H</dc:creator>
  <cp:lastModifiedBy>Cristian H</cp:lastModifiedBy>
  <cp:revision>48</cp:revision>
  <dcterms:created xsi:type="dcterms:W3CDTF">2018-02-24T17:44:05Z</dcterms:created>
  <dcterms:modified xsi:type="dcterms:W3CDTF">2019-06-04T22:56:59Z</dcterms:modified>
</cp:coreProperties>
</file>